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693400" cy="7556500"/>
  <p:notesSz cx="6858000" cy="9144000"/>
  <p:embeddedFontLst>
    <p:embeddedFont>
      <p:font typeface="Canva Sans" panose="020B0503030501040103" pitchFamily="34" charset="0"/>
      <p:regular r:id="rId8"/>
    </p:embeddedFont>
    <p:embeddedFont>
      <p:font typeface="Canva Sans Bold" panose="020B0604020202020204" charset="0"/>
      <p:regular r:id="rId9"/>
    </p:embeddedFon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Montserrat Bold" panose="00000800000000000000" pitchFamily="2" charset="0"/>
      <p:regular r:id="rId14"/>
      <p:bold r:id="rId15"/>
    </p:embeddedFont>
    <p:embeddedFont>
      <p:font typeface="Myria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114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0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2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30.png"/><Relationship Id="rId10" Type="http://schemas.openxmlformats.org/officeDocument/2006/relationships/image" Target="../media/image20.svg"/><Relationship Id="rId4" Type="http://schemas.openxmlformats.org/officeDocument/2006/relationships/image" Target="../media/image29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12" Type="http://schemas.openxmlformats.org/officeDocument/2006/relationships/image" Target="../media/image1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9.svg"/><Relationship Id="rId5" Type="http://schemas.openxmlformats.org/officeDocument/2006/relationships/image" Target="../media/image33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4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37.png"/><Relationship Id="rId7" Type="http://schemas.openxmlformats.org/officeDocument/2006/relationships/image" Target="../media/image4.png"/><Relationship Id="rId12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22.svg"/><Relationship Id="rId5" Type="http://schemas.openxmlformats.org/officeDocument/2006/relationships/image" Target="../media/image39.png"/><Relationship Id="rId10" Type="http://schemas.openxmlformats.org/officeDocument/2006/relationships/image" Target="../media/image21.png"/><Relationship Id="rId4" Type="http://schemas.openxmlformats.org/officeDocument/2006/relationships/image" Target="../media/image38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1789474" cy="7560000"/>
          </a:xfrm>
          <a:custGeom>
            <a:avLst/>
            <a:gdLst/>
            <a:ahLst/>
            <a:cxnLst/>
            <a:rect l="l" t="t" r="r" b="b"/>
            <a:pathLst>
              <a:path w="11789474" h="7560000">
                <a:moveTo>
                  <a:pt x="11789474" y="0"/>
                </a:moveTo>
                <a:lnTo>
                  <a:pt x="0" y="0"/>
                </a:lnTo>
                <a:lnTo>
                  <a:pt x="0" y="7560000"/>
                </a:lnTo>
                <a:lnTo>
                  <a:pt x="11789474" y="7560000"/>
                </a:lnTo>
                <a:lnTo>
                  <a:pt x="11789474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534222"/>
            <a:ext cx="10692000" cy="10692000"/>
          </a:xfrm>
          <a:custGeom>
            <a:avLst/>
            <a:gdLst/>
            <a:ahLst/>
            <a:cxnLst/>
            <a:rect l="l" t="t" r="r" b="b"/>
            <a:pathLst>
              <a:path w="10692000" h="10692000">
                <a:moveTo>
                  <a:pt x="0" y="0"/>
                </a:moveTo>
                <a:lnTo>
                  <a:pt x="10692000" y="0"/>
                </a:lnTo>
                <a:lnTo>
                  <a:pt x="10692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386479" y="-310282"/>
            <a:ext cx="1644910" cy="926050"/>
            <a:chOff x="0" y="0"/>
            <a:chExt cx="1150229" cy="6475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50230" cy="647555"/>
            </a:xfrm>
            <a:custGeom>
              <a:avLst/>
              <a:gdLst/>
              <a:ahLst/>
              <a:cxnLst/>
              <a:rect l="l" t="t" r="r" b="b"/>
              <a:pathLst>
                <a:path w="1150230" h="647555">
                  <a:moveTo>
                    <a:pt x="947030" y="0"/>
                  </a:moveTo>
                  <a:cubicBezTo>
                    <a:pt x="1059254" y="0"/>
                    <a:pt x="1150230" y="144960"/>
                    <a:pt x="1150230" y="323777"/>
                  </a:cubicBezTo>
                  <a:cubicBezTo>
                    <a:pt x="1150230" y="502595"/>
                    <a:pt x="1059254" y="647555"/>
                    <a:pt x="947030" y="647555"/>
                  </a:cubicBezTo>
                  <a:lnTo>
                    <a:pt x="203200" y="647555"/>
                  </a:lnTo>
                  <a:cubicBezTo>
                    <a:pt x="90976" y="647555"/>
                    <a:pt x="0" y="502595"/>
                    <a:pt x="0" y="323777"/>
                  </a:cubicBezTo>
                  <a:cubicBezTo>
                    <a:pt x="0" y="14496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C924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150229" cy="685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2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665563" y="459077"/>
            <a:ext cx="2458348" cy="593845"/>
          </a:xfrm>
          <a:custGeom>
            <a:avLst/>
            <a:gdLst/>
            <a:ahLst/>
            <a:cxnLst/>
            <a:rect l="l" t="t" r="r" b="b"/>
            <a:pathLst>
              <a:path w="2458348" h="593845">
                <a:moveTo>
                  <a:pt x="0" y="0"/>
                </a:moveTo>
                <a:lnTo>
                  <a:pt x="2458348" y="0"/>
                </a:lnTo>
                <a:lnTo>
                  <a:pt x="2458348" y="593846"/>
                </a:lnTo>
                <a:lnTo>
                  <a:pt x="0" y="5938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26317" y="1258935"/>
            <a:ext cx="8013611" cy="6473170"/>
            <a:chOff x="0" y="0"/>
            <a:chExt cx="10684814" cy="8630893"/>
          </a:xfrm>
        </p:grpSpPr>
        <p:sp>
          <p:nvSpPr>
            <p:cNvPr id="9" name="Freeform 9"/>
            <p:cNvSpPr/>
            <p:nvPr/>
          </p:nvSpPr>
          <p:spPr>
            <a:xfrm rot="309686">
              <a:off x="232681" y="2549158"/>
              <a:ext cx="10219452" cy="5633473"/>
            </a:xfrm>
            <a:custGeom>
              <a:avLst/>
              <a:gdLst/>
              <a:ahLst/>
              <a:cxnLst/>
              <a:rect l="l" t="t" r="r" b="b"/>
              <a:pathLst>
                <a:path w="10219452" h="5633473">
                  <a:moveTo>
                    <a:pt x="0" y="0"/>
                  </a:moveTo>
                  <a:lnTo>
                    <a:pt x="10219452" y="0"/>
                  </a:lnTo>
                  <a:lnTo>
                    <a:pt x="10219452" y="5633473"/>
                  </a:lnTo>
                  <a:lnTo>
                    <a:pt x="0" y="5633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001775" y="0"/>
              <a:ext cx="8681264" cy="6206854"/>
            </a:xfrm>
            <a:custGeom>
              <a:avLst/>
              <a:gdLst/>
              <a:ahLst/>
              <a:cxnLst/>
              <a:rect l="l" t="t" r="r" b="b"/>
              <a:pathLst>
                <a:path w="8681264" h="6206854">
                  <a:moveTo>
                    <a:pt x="0" y="0"/>
                  </a:moveTo>
                  <a:lnTo>
                    <a:pt x="8681264" y="0"/>
                  </a:lnTo>
                  <a:lnTo>
                    <a:pt x="8681264" y="6206854"/>
                  </a:lnTo>
                  <a:lnTo>
                    <a:pt x="0" y="6206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548" t="-81" r="-21009" b="-7427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6357892" y="3850799"/>
              <a:ext cx="1515096" cy="1515096"/>
            </a:xfrm>
            <a:custGeom>
              <a:avLst/>
              <a:gdLst/>
              <a:ahLst/>
              <a:cxnLst/>
              <a:rect l="l" t="t" r="r" b="b"/>
              <a:pathLst>
                <a:path w="1515096" h="1515096">
                  <a:moveTo>
                    <a:pt x="0" y="0"/>
                  </a:moveTo>
                  <a:lnTo>
                    <a:pt x="1515096" y="0"/>
                  </a:lnTo>
                  <a:lnTo>
                    <a:pt x="1515096" y="1515096"/>
                  </a:lnTo>
                  <a:lnTo>
                    <a:pt x="0" y="1515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8383930" y="3850799"/>
              <a:ext cx="1515096" cy="1515096"/>
            </a:xfrm>
            <a:custGeom>
              <a:avLst/>
              <a:gdLst/>
              <a:ahLst/>
              <a:cxnLst/>
              <a:rect l="l" t="t" r="r" b="b"/>
              <a:pathLst>
                <a:path w="1515096" h="1515096">
                  <a:moveTo>
                    <a:pt x="0" y="0"/>
                  </a:moveTo>
                  <a:lnTo>
                    <a:pt x="1515096" y="0"/>
                  </a:lnTo>
                  <a:lnTo>
                    <a:pt x="1515096" y="1515096"/>
                  </a:lnTo>
                  <a:lnTo>
                    <a:pt x="0" y="1515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166534" y="80384"/>
            <a:ext cx="910824" cy="441352"/>
            <a:chOff x="0" y="0"/>
            <a:chExt cx="1214432" cy="588470"/>
          </a:xfrm>
        </p:grpSpPr>
        <p:sp>
          <p:nvSpPr>
            <p:cNvPr id="14" name="Freeform 14"/>
            <p:cNvSpPr/>
            <p:nvPr/>
          </p:nvSpPr>
          <p:spPr>
            <a:xfrm>
              <a:off x="722441" y="96479"/>
              <a:ext cx="491991" cy="491991"/>
            </a:xfrm>
            <a:custGeom>
              <a:avLst/>
              <a:gdLst/>
              <a:ahLst/>
              <a:cxnLst/>
              <a:rect l="l" t="t" r="r" b="b"/>
              <a:pathLst>
                <a:path w="491991" h="491991">
                  <a:moveTo>
                    <a:pt x="0" y="0"/>
                  </a:moveTo>
                  <a:lnTo>
                    <a:pt x="491991" y="0"/>
                  </a:lnTo>
                  <a:lnTo>
                    <a:pt x="491991" y="491991"/>
                  </a:lnTo>
                  <a:lnTo>
                    <a:pt x="0" y="491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559873" cy="64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6"/>
                </a:lnSpc>
                <a:spcBef>
                  <a:spcPct val="0"/>
                </a:spcBef>
              </a:pPr>
              <a:r>
                <a:rPr lang="en-US" sz="2897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EV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9485770" y="7134115"/>
            <a:ext cx="1053487" cy="273142"/>
          </a:xfrm>
          <a:custGeom>
            <a:avLst/>
            <a:gdLst/>
            <a:ahLst/>
            <a:cxnLst/>
            <a:rect l="l" t="t" r="r" b="b"/>
            <a:pathLst>
              <a:path w="1053487" h="273142">
                <a:moveTo>
                  <a:pt x="0" y="0"/>
                </a:moveTo>
                <a:lnTo>
                  <a:pt x="1053487" y="0"/>
                </a:lnTo>
                <a:lnTo>
                  <a:pt x="1053487" y="273142"/>
                </a:lnTo>
                <a:lnTo>
                  <a:pt x="0" y="27314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654098" y="152743"/>
            <a:ext cx="885159" cy="547323"/>
          </a:xfrm>
          <a:custGeom>
            <a:avLst/>
            <a:gdLst/>
            <a:ahLst/>
            <a:cxnLst/>
            <a:rect l="l" t="t" r="r" b="b"/>
            <a:pathLst>
              <a:path w="885159" h="547323">
                <a:moveTo>
                  <a:pt x="0" y="0"/>
                </a:moveTo>
                <a:lnTo>
                  <a:pt x="885159" y="0"/>
                </a:lnTo>
                <a:lnTo>
                  <a:pt x="885159" y="547323"/>
                </a:lnTo>
                <a:lnTo>
                  <a:pt x="0" y="54732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0" y="7072555"/>
            <a:ext cx="1004107" cy="334702"/>
          </a:xfrm>
          <a:custGeom>
            <a:avLst/>
            <a:gdLst/>
            <a:ahLst/>
            <a:cxnLst/>
            <a:rect l="l" t="t" r="r" b="b"/>
            <a:pathLst>
              <a:path w="1004107" h="334702">
                <a:moveTo>
                  <a:pt x="0" y="0"/>
                </a:moveTo>
                <a:lnTo>
                  <a:pt x="1004107" y="0"/>
                </a:lnTo>
                <a:lnTo>
                  <a:pt x="1004107" y="334702"/>
                </a:lnTo>
                <a:lnTo>
                  <a:pt x="0" y="33470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564252" y="6526528"/>
            <a:ext cx="160351" cy="16035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2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655737" y="6526528"/>
            <a:ext cx="160351" cy="16035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2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02054" y="5220788"/>
            <a:ext cx="5986136" cy="1246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9"/>
              </a:lnSpc>
            </a:pPr>
            <a:r>
              <a:rPr lang="en-US" sz="4715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HIGER</a:t>
            </a:r>
          </a:p>
          <a:p>
            <a:pPr algn="l">
              <a:lnSpc>
                <a:spcPts val="4809"/>
              </a:lnSpc>
            </a:pPr>
            <a:r>
              <a:rPr lang="en-US" sz="4715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Prime Mover Truck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06263" y="6439127"/>
            <a:ext cx="1718422" cy="297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KLQ4251AEV1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01813" y="6439127"/>
            <a:ext cx="1718422" cy="297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25 Tonnes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0150" y="2480716"/>
            <a:ext cx="3685027" cy="1653656"/>
          </a:xfrm>
          <a:custGeom>
            <a:avLst/>
            <a:gdLst/>
            <a:ahLst/>
            <a:cxnLst/>
            <a:rect l="l" t="t" r="r" b="b"/>
            <a:pathLst>
              <a:path w="3685027" h="1653656">
                <a:moveTo>
                  <a:pt x="0" y="0"/>
                </a:moveTo>
                <a:lnTo>
                  <a:pt x="3685028" y="0"/>
                </a:lnTo>
                <a:lnTo>
                  <a:pt x="3685028" y="1653656"/>
                </a:lnTo>
                <a:lnTo>
                  <a:pt x="0" y="16536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80150" y="4200826"/>
            <a:ext cx="3685027" cy="1653656"/>
          </a:xfrm>
          <a:custGeom>
            <a:avLst/>
            <a:gdLst/>
            <a:ahLst/>
            <a:cxnLst/>
            <a:rect l="l" t="t" r="r" b="b"/>
            <a:pathLst>
              <a:path w="3685027" h="1653656">
                <a:moveTo>
                  <a:pt x="0" y="0"/>
                </a:moveTo>
                <a:lnTo>
                  <a:pt x="3685028" y="0"/>
                </a:lnTo>
                <a:lnTo>
                  <a:pt x="3685028" y="1653656"/>
                </a:lnTo>
                <a:lnTo>
                  <a:pt x="0" y="16536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99210" y="187203"/>
            <a:ext cx="5634975" cy="5769681"/>
            <a:chOff x="0" y="0"/>
            <a:chExt cx="7513300" cy="7692908"/>
          </a:xfrm>
        </p:grpSpPr>
        <p:sp>
          <p:nvSpPr>
            <p:cNvPr id="5" name="Freeform 5"/>
            <p:cNvSpPr/>
            <p:nvPr/>
          </p:nvSpPr>
          <p:spPr>
            <a:xfrm>
              <a:off x="90618" y="3720"/>
              <a:ext cx="7332034" cy="7511045"/>
            </a:xfrm>
            <a:custGeom>
              <a:avLst/>
              <a:gdLst/>
              <a:ahLst/>
              <a:cxnLst/>
              <a:rect l="l" t="t" r="r" b="b"/>
              <a:pathLst>
                <a:path w="7332034" h="7511045">
                  <a:moveTo>
                    <a:pt x="0" y="0"/>
                  </a:moveTo>
                  <a:lnTo>
                    <a:pt x="7332034" y="0"/>
                  </a:lnTo>
                  <a:lnTo>
                    <a:pt x="7332034" y="7511044"/>
                  </a:lnTo>
                  <a:lnTo>
                    <a:pt x="0" y="7511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" r="-5"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0" y="0"/>
              <a:ext cx="7513300" cy="7692908"/>
              <a:chOff x="0" y="0"/>
              <a:chExt cx="6387363" cy="654005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87084" cy="6539230"/>
              </a:xfrm>
              <a:custGeom>
                <a:avLst/>
                <a:gdLst/>
                <a:ahLst/>
                <a:cxnLst/>
                <a:rect l="l" t="t" r="r" b="b"/>
                <a:pathLst>
                  <a:path w="6387084" h="6539230">
                    <a:moveTo>
                      <a:pt x="38100" y="6463030"/>
                    </a:moveTo>
                    <a:lnTo>
                      <a:pt x="6348984" y="6463030"/>
                    </a:lnTo>
                    <a:lnTo>
                      <a:pt x="6348984" y="6501130"/>
                    </a:lnTo>
                    <a:lnTo>
                      <a:pt x="6310884" y="6501130"/>
                    </a:lnTo>
                    <a:lnTo>
                      <a:pt x="6310884" y="38100"/>
                    </a:lnTo>
                    <a:lnTo>
                      <a:pt x="6348984" y="38100"/>
                    </a:lnTo>
                    <a:lnTo>
                      <a:pt x="6348984" y="76200"/>
                    </a:lnTo>
                    <a:lnTo>
                      <a:pt x="38100" y="76200"/>
                    </a:lnTo>
                    <a:lnTo>
                      <a:pt x="38100" y="38100"/>
                    </a:lnTo>
                    <a:lnTo>
                      <a:pt x="76200" y="38100"/>
                    </a:lnTo>
                    <a:lnTo>
                      <a:pt x="76200" y="6501130"/>
                    </a:lnTo>
                    <a:lnTo>
                      <a:pt x="38100" y="6501130"/>
                    </a:lnTo>
                    <a:lnTo>
                      <a:pt x="38100" y="6463030"/>
                    </a:lnTo>
                    <a:moveTo>
                      <a:pt x="38100" y="6539230"/>
                    </a:moveTo>
                    <a:cubicBezTo>
                      <a:pt x="17018" y="6539230"/>
                      <a:pt x="0" y="6522212"/>
                      <a:pt x="0" y="6501130"/>
                    </a:cubicBezTo>
                    <a:lnTo>
                      <a:pt x="0" y="38100"/>
                    </a:lnTo>
                    <a:cubicBezTo>
                      <a:pt x="0" y="17018"/>
                      <a:pt x="17018" y="0"/>
                      <a:pt x="38100" y="0"/>
                    </a:cubicBezTo>
                    <a:lnTo>
                      <a:pt x="6348984" y="0"/>
                    </a:lnTo>
                    <a:cubicBezTo>
                      <a:pt x="6370066" y="0"/>
                      <a:pt x="6387084" y="17018"/>
                      <a:pt x="6387084" y="38100"/>
                    </a:cubicBezTo>
                    <a:lnTo>
                      <a:pt x="6387084" y="6501130"/>
                    </a:lnTo>
                    <a:cubicBezTo>
                      <a:pt x="6387084" y="6522212"/>
                      <a:pt x="6370066" y="6539230"/>
                      <a:pt x="6348984" y="6539230"/>
                    </a:cubicBezTo>
                    <a:lnTo>
                      <a:pt x="38100" y="6539230"/>
                    </a:lnTo>
                    <a:close/>
                  </a:path>
                </a:pathLst>
              </a:custGeom>
              <a:solidFill>
                <a:srgbClr val="333E50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>
            <a:off x="3018767" y="326670"/>
            <a:ext cx="1146410" cy="276930"/>
          </a:xfrm>
          <a:custGeom>
            <a:avLst/>
            <a:gdLst/>
            <a:ahLst/>
            <a:cxnLst/>
            <a:rect l="l" t="t" r="r" b="b"/>
            <a:pathLst>
              <a:path w="1146410" h="276930">
                <a:moveTo>
                  <a:pt x="0" y="0"/>
                </a:moveTo>
                <a:lnTo>
                  <a:pt x="1146411" y="0"/>
                </a:lnTo>
                <a:lnTo>
                  <a:pt x="1146411" y="276930"/>
                </a:lnTo>
                <a:lnTo>
                  <a:pt x="0" y="2769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80150" y="756000"/>
            <a:ext cx="3685027" cy="1658262"/>
          </a:xfrm>
          <a:custGeom>
            <a:avLst/>
            <a:gdLst/>
            <a:ahLst/>
            <a:cxnLst/>
            <a:rect l="l" t="t" r="r" b="b"/>
            <a:pathLst>
              <a:path w="3685027" h="1658262">
                <a:moveTo>
                  <a:pt x="0" y="0"/>
                </a:moveTo>
                <a:lnTo>
                  <a:pt x="3685028" y="0"/>
                </a:lnTo>
                <a:lnTo>
                  <a:pt x="3685028" y="1658262"/>
                </a:lnTo>
                <a:lnTo>
                  <a:pt x="0" y="16582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20141" y="5956884"/>
            <a:ext cx="2017281" cy="1430118"/>
          </a:xfrm>
          <a:custGeom>
            <a:avLst/>
            <a:gdLst/>
            <a:ahLst/>
            <a:cxnLst/>
            <a:rect l="l" t="t" r="r" b="b"/>
            <a:pathLst>
              <a:path w="2017281" h="1430118">
                <a:moveTo>
                  <a:pt x="0" y="0"/>
                </a:moveTo>
                <a:lnTo>
                  <a:pt x="2017280" y="0"/>
                </a:lnTo>
                <a:lnTo>
                  <a:pt x="2017280" y="1430119"/>
                </a:lnTo>
                <a:lnTo>
                  <a:pt x="0" y="14301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007631" y="6005891"/>
            <a:ext cx="2797188" cy="1381112"/>
          </a:xfrm>
          <a:custGeom>
            <a:avLst/>
            <a:gdLst/>
            <a:ahLst/>
            <a:cxnLst/>
            <a:rect l="l" t="t" r="r" b="b"/>
            <a:pathLst>
              <a:path w="2797188" h="1381112">
                <a:moveTo>
                  <a:pt x="0" y="0"/>
                </a:moveTo>
                <a:lnTo>
                  <a:pt x="2797188" y="0"/>
                </a:lnTo>
                <a:lnTo>
                  <a:pt x="2797188" y="1381112"/>
                </a:lnTo>
                <a:lnTo>
                  <a:pt x="0" y="13811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80150" y="289144"/>
            <a:ext cx="2268127" cy="314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7"/>
              </a:lnSpc>
              <a:spcBef>
                <a:spcPct val="0"/>
              </a:spcBef>
            </a:pPr>
            <a:r>
              <a:rPr lang="en-US" sz="182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Higer KLQ4251AEV1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8038957" y="6031630"/>
            <a:ext cx="2513276" cy="1473108"/>
            <a:chOff x="0" y="0"/>
            <a:chExt cx="3351035" cy="196414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51035" cy="1964144"/>
            </a:xfrm>
            <a:custGeom>
              <a:avLst/>
              <a:gdLst/>
              <a:ahLst/>
              <a:cxnLst/>
              <a:rect l="l" t="t" r="r" b="b"/>
              <a:pathLst>
                <a:path w="3351035" h="1964144">
                  <a:moveTo>
                    <a:pt x="0" y="0"/>
                  </a:moveTo>
                  <a:lnTo>
                    <a:pt x="3351035" y="0"/>
                  </a:lnTo>
                  <a:lnTo>
                    <a:pt x="3351035" y="1964144"/>
                  </a:lnTo>
                  <a:lnTo>
                    <a:pt x="0" y="1964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276695" y="134734"/>
              <a:ext cx="1612519" cy="145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9"/>
                </a:lnSpc>
              </a:pPr>
              <a:r>
                <a:rPr lang="en-US" sz="600">
                  <a:solidFill>
                    <a:srgbClr val="221F20"/>
                  </a:solidFill>
                  <a:latin typeface="Myriad"/>
                  <a:ea typeface="Myriad"/>
                  <a:cs typeface="Myriad"/>
                  <a:sym typeface="Myriad"/>
                </a:rPr>
                <a:t>For more information, please contact: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514442" y="6191707"/>
            <a:ext cx="2508409" cy="814588"/>
            <a:chOff x="0" y="0"/>
            <a:chExt cx="3344545" cy="1086117"/>
          </a:xfrm>
        </p:grpSpPr>
        <p:sp>
          <p:nvSpPr>
            <p:cNvPr id="17" name="Freeform 17"/>
            <p:cNvSpPr/>
            <p:nvPr/>
          </p:nvSpPr>
          <p:spPr>
            <a:xfrm>
              <a:off x="0" y="111341"/>
              <a:ext cx="1394473" cy="974776"/>
            </a:xfrm>
            <a:custGeom>
              <a:avLst/>
              <a:gdLst/>
              <a:ahLst/>
              <a:cxnLst/>
              <a:rect l="l" t="t" r="r" b="b"/>
              <a:pathLst>
                <a:path w="1394473" h="974776">
                  <a:moveTo>
                    <a:pt x="0" y="0"/>
                  </a:moveTo>
                  <a:lnTo>
                    <a:pt x="1394473" y="0"/>
                  </a:lnTo>
                  <a:lnTo>
                    <a:pt x="1394473" y="974776"/>
                  </a:lnTo>
                  <a:lnTo>
                    <a:pt x="0" y="974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84671" y="-19050"/>
              <a:ext cx="1271816" cy="153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19"/>
                </a:lnSpc>
              </a:pPr>
              <a:r>
                <a:rPr lang="en-US" sz="656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Authorised Distributor: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389240" y="741629"/>
              <a:ext cx="1908937" cy="280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47"/>
                </a:lnSpc>
              </a:pPr>
              <a:r>
                <a:rPr lang="en-US" sz="622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+60 11-7405 0675 goautocustomerservice@gmail.com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44587" y="184683"/>
              <a:ext cx="2199958" cy="169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12"/>
                </a:lnSpc>
              </a:pPr>
              <a:r>
                <a:rPr lang="en-US" sz="784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Go Auto Motors Group SDN BHD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418527" y="338214"/>
              <a:ext cx="33541" cy="151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61"/>
                </a:lnSpc>
              </a:pPr>
              <a:r>
                <a:rPr lang="en-US" sz="74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167752" y="357264"/>
              <a:ext cx="1819275" cy="360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5"/>
                </a:lnSpc>
              </a:pPr>
              <a:r>
                <a:rPr lang="en-US" sz="74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22A, Jalan Inovasi 3, Elmina</a:t>
              </a:r>
            </a:p>
            <a:p>
              <a:pPr algn="l">
                <a:lnSpc>
                  <a:spcPts val="675"/>
                </a:lnSpc>
              </a:pPr>
              <a:r>
                <a:rPr lang="en-US" sz="74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Business Park, 47000 Sungai</a:t>
              </a:r>
            </a:p>
            <a:p>
              <a:pPr algn="l">
                <a:lnSpc>
                  <a:spcPts val="675"/>
                </a:lnSpc>
              </a:pPr>
              <a:r>
                <a:rPr lang="en-US" sz="74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Buloh, Selangor.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140160" y="7174906"/>
            <a:ext cx="679980" cy="327574"/>
          </a:xfrm>
          <a:custGeom>
            <a:avLst/>
            <a:gdLst/>
            <a:ahLst/>
            <a:cxnLst/>
            <a:rect l="l" t="t" r="r" b="b"/>
            <a:pathLst>
              <a:path w="679980" h="327574">
                <a:moveTo>
                  <a:pt x="0" y="0"/>
                </a:moveTo>
                <a:lnTo>
                  <a:pt x="679981" y="0"/>
                </a:lnTo>
                <a:lnTo>
                  <a:pt x="679981" y="327575"/>
                </a:lnTo>
                <a:lnTo>
                  <a:pt x="0" y="3275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7546" y="0"/>
            <a:ext cx="11347092" cy="7560000"/>
          </a:xfrm>
          <a:custGeom>
            <a:avLst/>
            <a:gdLst/>
            <a:ahLst/>
            <a:cxnLst/>
            <a:rect l="l" t="t" r="r" b="b"/>
            <a:pathLst>
              <a:path w="11347092" h="7560000">
                <a:moveTo>
                  <a:pt x="0" y="0"/>
                </a:moveTo>
                <a:lnTo>
                  <a:pt x="11347092" y="0"/>
                </a:lnTo>
                <a:lnTo>
                  <a:pt x="11347092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534222"/>
            <a:ext cx="10692000" cy="10692000"/>
          </a:xfrm>
          <a:custGeom>
            <a:avLst/>
            <a:gdLst/>
            <a:ahLst/>
            <a:cxnLst/>
            <a:rect l="l" t="t" r="r" b="b"/>
            <a:pathLst>
              <a:path w="10692000" h="10692000">
                <a:moveTo>
                  <a:pt x="0" y="0"/>
                </a:moveTo>
                <a:lnTo>
                  <a:pt x="10692000" y="0"/>
                </a:lnTo>
                <a:lnTo>
                  <a:pt x="10692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804227" y="1217807"/>
            <a:ext cx="7172162" cy="6191194"/>
            <a:chOff x="0" y="0"/>
            <a:chExt cx="9562882" cy="8254926"/>
          </a:xfrm>
        </p:grpSpPr>
        <p:sp>
          <p:nvSpPr>
            <p:cNvPr id="5" name="Freeform 5"/>
            <p:cNvSpPr/>
            <p:nvPr/>
          </p:nvSpPr>
          <p:spPr>
            <a:xfrm rot="147286">
              <a:off x="106097" y="2902475"/>
              <a:ext cx="9350689" cy="5154567"/>
            </a:xfrm>
            <a:custGeom>
              <a:avLst/>
              <a:gdLst/>
              <a:ahLst/>
              <a:cxnLst/>
              <a:rect l="l" t="t" r="r" b="b"/>
              <a:pathLst>
                <a:path w="9350689" h="5154567">
                  <a:moveTo>
                    <a:pt x="0" y="0"/>
                  </a:moveTo>
                  <a:lnTo>
                    <a:pt x="9350689" y="0"/>
                  </a:lnTo>
                  <a:lnTo>
                    <a:pt x="9350689" y="5154567"/>
                  </a:lnTo>
                  <a:lnTo>
                    <a:pt x="0" y="515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661633" y="0"/>
              <a:ext cx="8239617" cy="5745061"/>
            </a:xfrm>
            <a:custGeom>
              <a:avLst/>
              <a:gdLst/>
              <a:ahLst/>
              <a:cxnLst/>
              <a:rect l="l" t="t" r="r" b="b"/>
              <a:pathLst>
                <a:path w="8239617" h="5745061">
                  <a:moveTo>
                    <a:pt x="0" y="0"/>
                  </a:moveTo>
                  <a:lnTo>
                    <a:pt x="8239616" y="0"/>
                  </a:lnTo>
                  <a:lnTo>
                    <a:pt x="8239616" y="5745061"/>
                  </a:lnTo>
                  <a:lnTo>
                    <a:pt x="0" y="5745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3873" r="-15946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344631" y="3330341"/>
              <a:ext cx="1515096" cy="1515096"/>
            </a:xfrm>
            <a:custGeom>
              <a:avLst/>
              <a:gdLst/>
              <a:ahLst/>
              <a:cxnLst/>
              <a:rect l="l" t="t" r="r" b="b"/>
              <a:pathLst>
                <a:path w="1515096" h="1515096">
                  <a:moveTo>
                    <a:pt x="0" y="0"/>
                  </a:moveTo>
                  <a:lnTo>
                    <a:pt x="1515095" y="0"/>
                  </a:lnTo>
                  <a:lnTo>
                    <a:pt x="1515095" y="1515096"/>
                  </a:lnTo>
                  <a:lnTo>
                    <a:pt x="0" y="1515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7386154" y="3330341"/>
              <a:ext cx="1515096" cy="1515096"/>
            </a:xfrm>
            <a:custGeom>
              <a:avLst/>
              <a:gdLst/>
              <a:ahLst/>
              <a:cxnLst/>
              <a:rect l="l" t="t" r="r" b="b"/>
              <a:pathLst>
                <a:path w="1515096" h="1515096">
                  <a:moveTo>
                    <a:pt x="0" y="0"/>
                  </a:moveTo>
                  <a:lnTo>
                    <a:pt x="1515095" y="0"/>
                  </a:lnTo>
                  <a:lnTo>
                    <a:pt x="1515095" y="1515096"/>
                  </a:lnTo>
                  <a:lnTo>
                    <a:pt x="0" y="1515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621946" y="5220788"/>
            <a:ext cx="5986136" cy="1246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9"/>
              </a:lnSpc>
            </a:pPr>
            <a:r>
              <a:rPr lang="en-US" sz="4715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Higer</a:t>
            </a:r>
          </a:p>
          <a:p>
            <a:pPr algn="l">
              <a:lnSpc>
                <a:spcPts val="4809"/>
              </a:lnSpc>
            </a:pPr>
            <a:r>
              <a:rPr lang="en-US" sz="4715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Dump Truck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1603" y="6443442"/>
            <a:ext cx="1737135" cy="297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KLQ3310AEV1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386479" y="-310282"/>
            <a:ext cx="1644910" cy="926050"/>
            <a:chOff x="0" y="0"/>
            <a:chExt cx="1150229" cy="6475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0230" cy="647555"/>
            </a:xfrm>
            <a:custGeom>
              <a:avLst/>
              <a:gdLst/>
              <a:ahLst/>
              <a:cxnLst/>
              <a:rect l="l" t="t" r="r" b="b"/>
              <a:pathLst>
                <a:path w="1150230" h="647555">
                  <a:moveTo>
                    <a:pt x="947030" y="0"/>
                  </a:moveTo>
                  <a:cubicBezTo>
                    <a:pt x="1059254" y="0"/>
                    <a:pt x="1150230" y="144960"/>
                    <a:pt x="1150230" y="323777"/>
                  </a:cubicBezTo>
                  <a:cubicBezTo>
                    <a:pt x="1150230" y="502595"/>
                    <a:pt x="1059254" y="647555"/>
                    <a:pt x="947030" y="647555"/>
                  </a:cubicBezTo>
                  <a:lnTo>
                    <a:pt x="203200" y="647555"/>
                  </a:lnTo>
                  <a:cubicBezTo>
                    <a:pt x="90976" y="647555"/>
                    <a:pt x="0" y="502595"/>
                    <a:pt x="0" y="323777"/>
                  </a:cubicBezTo>
                  <a:cubicBezTo>
                    <a:pt x="0" y="14496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C924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150229" cy="685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2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665563" y="459077"/>
            <a:ext cx="2458348" cy="593845"/>
          </a:xfrm>
          <a:custGeom>
            <a:avLst/>
            <a:gdLst/>
            <a:ahLst/>
            <a:cxnLst/>
            <a:rect l="l" t="t" r="r" b="b"/>
            <a:pathLst>
              <a:path w="2458348" h="593845">
                <a:moveTo>
                  <a:pt x="0" y="0"/>
                </a:moveTo>
                <a:lnTo>
                  <a:pt x="2458348" y="0"/>
                </a:lnTo>
                <a:lnTo>
                  <a:pt x="2458348" y="593846"/>
                </a:lnTo>
                <a:lnTo>
                  <a:pt x="0" y="5938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66534" y="80384"/>
            <a:ext cx="910824" cy="441352"/>
            <a:chOff x="0" y="0"/>
            <a:chExt cx="1214432" cy="588470"/>
          </a:xfrm>
        </p:grpSpPr>
        <p:sp>
          <p:nvSpPr>
            <p:cNvPr id="16" name="Freeform 16"/>
            <p:cNvSpPr/>
            <p:nvPr/>
          </p:nvSpPr>
          <p:spPr>
            <a:xfrm>
              <a:off x="722441" y="96479"/>
              <a:ext cx="491991" cy="491991"/>
            </a:xfrm>
            <a:custGeom>
              <a:avLst/>
              <a:gdLst/>
              <a:ahLst/>
              <a:cxnLst/>
              <a:rect l="l" t="t" r="r" b="b"/>
              <a:pathLst>
                <a:path w="491991" h="491991">
                  <a:moveTo>
                    <a:pt x="0" y="0"/>
                  </a:moveTo>
                  <a:lnTo>
                    <a:pt x="491991" y="0"/>
                  </a:lnTo>
                  <a:lnTo>
                    <a:pt x="491991" y="491991"/>
                  </a:lnTo>
                  <a:lnTo>
                    <a:pt x="0" y="491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559873" cy="64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6"/>
                </a:lnSpc>
                <a:spcBef>
                  <a:spcPct val="0"/>
                </a:spcBef>
              </a:pPr>
              <a:r>
                <a:rPr lang="en-US" sz="2897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EV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9485770" y="7134115"/>
            <a:ext cx="1053487" cy="273142"/>
          </a:xfrm>
          <a:custGeom>
            <a:avLst/>
            <a:gdLst/>
            <a:ahLst/>
            <a:cxnLst/>
            <a:rect l="l" t="t" r="r" b="b"/>
            <a:pathLst>
              <a:path w="1053487" h="273142">
                <a:moveTo>
                  <a:pt x="0" y="0"/>
                </a:moveTo>
                <a:lnTo>
                  <a:pt x="1053487" y="0"/>
                </a:lnTo>
                <a:lnTo>
                  <a:pt x="1053487" y="273142"/>
                </a:lnTo>
                <a:lnTo>
                  <a:pt x="0" y="27314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654098" y="152743"/>
            <a:ext cx="885159" cy="547323"/>
          </a:xfrm>
          <a:custGeom>
            <a:avLst/>
            <a:gdLst/>
            <a:ahLst/>
            <a:cxnLst/>
            <a:rect l="l" t="t" r="r" b="b"/>
            <a:pathLst>
              <a:path w="885159" h="547323">
                <a:moveTo>
                  <a:pt x="0" y="0"/>
                </a:moveTo>
                <a:lnTo>
                  <a:pt x="885159" y="0"/>
                </a:lnTo>
                <a:lnTo>
                  <a:pt x="885159" y="547323"/>
                </a:lnTo>
                <a:lnTo>
                  <a:pt x="0" y="54732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0" y="7072555"/>
            <a:ext cx="1004107" cy="334702"/>
          </a:xfrm>
          <a:custGeom>
            <a:avLst/>
            <a:gdLst/>
            <a:ahLst/>
            <a:cxnLst/>
            <a:rect l="l" t="t" r="r" b="b"/>
            <a:pathLst>
              <a:path w="1004107" h="334702">
                <a:moveTo>
                  <a:pt x="0" y="0"/>
                </a:moveTo>
                <a:lnTo>
                  <a:pt x="1004107" y="0"/>
                </a:lnTo>
                <a:lnTo>
                  <a:pt x="1004107" y="334702"/>
                </a:lnTo>
                <a:lnTo>
                  <a:pt x="0" y="33470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564252" y="6526528"/>
            <a:ext cx="160351" cy="16035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655737" y="6526528"/>
            <a:ext cx="160351" cy="16035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2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911338" y="6439127"/>
            <a:ext cx="1718422" cy="297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31 Tonnes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0150" y="756000"/>
            <a:ext cx="3685027" cy="2482787"/>
          </a:xfrm>
          <a:custGeom>
            <a:avLst/>
            <a:gdLst/>
            <a:ahLst/>
            <a:cxnLst/>
            <a:rect l="l" t="t" r="r" b="b"/>
            <a:pathLst>
              <a:path w="3685027" h="2482787">
                <a:moveTo>
                  <a:pt x="0" y="0"/>
                </a:moveTo>
                <a:lnTo>
                  <a:pt x="3685028" y="0"/>
                </a:lnTo>
                <a:lnTo>
                  <a:pt x="3685028" y="2482787"/>
                </a:lnTo>
                <a:lnTo>
                  <a:pt x="0" y="24827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80150" y="3356058"/>
            <a:ext cx="3685027" cy="2478181"/>
          </a:xfrm>
          <a:custGeom>
            <a:avLst/>
            <a:gdLst/>
            <a:ahLst/>
            <a:cxnLst/>
            <a:rect l="l" t="t" r="r" b="b"/>
            <a:pathLst>
              <a:path w="3685027" h="2478181">
                <a:moveTo>
                  <a:pt x="0" y="0"/>
                </a:moveTo>
                <a:lnTo>
                  <a:pt x="3685028" y="0"/>
                </a:lnTo>
                <a:lnTo>
                  <a:pt x="3685028" y="2478181"/>
                </a:lnTo>
                <a:lnTo>
                  <a:pt x="0" y="2478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71458" y="5832301"/>
            <a:ext cx="2149746" cy="1679285"/>
          </a:xfrm>
          <a:custGeom>
            <a:avLst/>
            <a:gdLst/>
            <a:ahLst/>
            <a:cxnLst/>
            <a:rect l="l" t="t" r="r" b="b"/>
            <a:pathLst>
              <a:path w="2149746" h="1679285">
                <a:moveTo>
                  <a:pt x="0" y="0"/>
                </a:moveTo>
                <a:lnTo>
                  <a:pt x="2149746" y="0"/>
                </a:lnTo>
                <a:lnTo>
                  <a:pt x="2149746" y="1679285"/>
                </a:lnTo>
                <a:lnTo>
                  <a:pt x="0" y="16792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21204" y="5770933"/>
            <a:ext cx="2041920" cy="1740653"/>
          </a:xfrm>
          <a:custGeom>
            <a:avLst/>
            <a:gdLst/>
            <a:ahLst/>
            <a:cxnLst/>
            <a:rect l="l" t="t" r="r" b="b"/>
            <a:pathLst>
              <a:path w="2041920" h="1740653">
                <a:moveTo>
                  <a:pt x="0" y="0"/>
                </a:moveTo>
                <a:lnTo>
                  <a:pt x="2041920" y="0"/>
                </a:lnTo>
                <a:lnTo>
                  <a:pt x="2041920" y="1740653"/>
                </a:lnTo>
                <a:lnTo>
                  <a:pt x="0" y="17406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80150" y="289144"/>
            <a:ext cx="2262648" cy="314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7"/>
              </a:lnSpc>
              <a:spcBef>
                <a:spcPct val="0"/>
              </a:spcBef>
            </a:pPr>
            <a:r>
              <a:rPr lang="en-US" sz="182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Higer KLQ3310AEV1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600386" y="190339"/>
            <a:ext cx="5718025" cy="5716308"/>
            <a:chOff x="0" y="0"/>
            <a:chExt cx="7624033" cy="7621744"/>
          </a:xfrm>
        </p:grpSpPr>
        <p:sp>
          <p:nvSpPr>
            <p:cNvPr id="8" name="Freeform 8"/>
            <p:cNvSpPr/>
            <p:nvPr/>
          </p:nvSpPr>
          <p:spPr>
            <a:xfrm>
              <a:off x="91954" y="0"/>
              <a:ext cx="7440095" cy="7621744"/>
            </a:xfrm>
            <a:custGeom>
              <a:avLst/>
              <a:gdLst/>
              <a:ahLst/>
              <a:cxnLst/>
              <a:rect l="l" t="t" r="r" b="b"/>
              <a:pathLst>
                <a:path w="7440095" h="7621744">
                  <a:moveTo>
                    <a:pt x="0" y="0"/>
                  </a:moveTo>
                  <a:lnTo>
                    <a:pt x="7440095" y="0"/>
                  </a:lnTo>
                  <a:lnTo>
                    <a:pt x="7440095" y="7621744"/>
                  </a:lnTo>
                  <a:lnTo>
                    <a:pt x="0" y="7621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" r="-5"/>
              </a:stretch>
            </a:blipFill>
          </p:spPr>
        </p:sp>
        <p:grpSp>
          <p:nvGrpSpPr>
            <p:cNvPr id="9" name="Group 9"/>
            <p:cNvGrpSpPr/>
            <p:nvPr/>
          </p:nvGrpSpPr>
          <p:grpSpPr>
            <a:xfrm>
              <a:off x="0" y="0"/>
              <a:ext cx="7624033" cy="7603515"/>
              <a:chOff x="0" y="0"/>
              <a:chExt cx="6568821" cy="655114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557772" cy="6539485"/>
              </a:xfrm>
              <a:custGeom>
                <a:avLst/>
                <a:gdLst/>
                <a:ahLst/>
                <a:cxnLst/>
                <a:rect l="l" t="t" r="r" b="b"/>
                <a:pathLst>
                  <a:path w="6557772" h="6539485">
                    <a:moveTo>
                      <a:pt x="38100" y="6463284"/>
                    </a:moveTo>
                    <a:lnTo>
                      <a:pt x="6519672" y="6463284"/>
                    </a:lnTo>
                    <a:lnTo>
                      <a:pt x="6519672" y="6501384"/>
                    </a:lnTo>
                    <a:lnTo>
                      <a:pt x="6481572" y="6501384"/>
                    </a:lnTo>
                    <a:lnTo>
                      <a:pt x="6481572" y="38100"/>
                    </a:lnTo>
                    <a:lnTo>
                      <a:pt x="6519672" y="38100"/>
                    </a:lnTo>
                    <a:lnTo>
                      <a:pt x="6519672" y="76200"/>
                    </a:lnTo>
                    <a:lnTo>
                      <a:pt x="38100" y="76200"/>
                    </a:lnTo>
                    <a:lnTo>
                      <a:pt x="38100" y="38100"/>
                    </a:lnTo>
                    <a:lnTo>
                      <a:pt x="76200" y="38100"/>
                    </a:lnTo>
                    <a:lnTo>
                      <a:pt x="76200" y="6501384"/>
                    </a:lnTo>
                    <a:lnTo>
                      <a:pt x="38100" y="6501384"/>
                    </a:lnTo>
                    <a:lnTo>
                      <a:pt x="38100" y="6463284"/>
                    </a:lnTo>
                    <a:moveTo>
                      <a:pt x="38100" y="6539485"/>
                    </a:moveTo>
                    <a:cubicBezTo>
                      <a:pt x="17018" y="6539485"/>
                      <a:pt x="0" y="6522466"/>
                      <a:pt x="0" y="6501384"/>
                    </a:cubicBezTo>
                    <a:lnTo>
                      <a:pt x="0" y="38100"/>
                    </a:lnTo>
                    <a:cubicBezTo>
                      <a:pt x="0" y="17018"/>
                      <a:pt x="17018" y="0"/>
                      <a:pt x="38100" y="0"/>
                    </a:cubicBezTo>
                    <a:lnTo>
                      <a:pt x="6519672" y="0"/>
                    </a:lnTo>
                    <a:cubicBezTo>
                      <a:pt x="6540753" y="0"/>
                      <a:pt x="6557772" y="17018"/>
                      <a:pt x="6557772" y="38100"/>
                    </a:cubicBezTo>
                    <a:lnTo>
                      <a:pt x="6557772" y="6501384"/>
                    </a:lnTo>
                    <a:cubicBezTo>
                      <a:pt x="6557772" y="6522466"/>
                      <a:pt x="6540753" y="6539485"/>
                      <a:pt x="6519672" y="6539485"/>
                    </a:cubicBezTo>
                    <a:lnTo>
                      <a:pt x="38100" y="6539485"/>
                    </a:lnTo>
                    <a:close/>
                  </a:path>
                </a:pathLst>
              </a:custGeom>
              <a:solidFill>
                <a:srgbClr val="333E50"/>
              </a:solidFill>
            </p:spPr>
          </p:sp>
        </p:grpSp>
        <p:sp>
          <p:nvSpPr>
            <p:cNvPr id="11" name="Freeform 11"/>
            <p:cNvSpPr/>
            <p:nvPr/>
          </p:nvSpPr>
          <p:spPr>
            <a:xfrm>
              <a:off x="93010" y="103092"/>
              <a:ext cx="7428004" cy="7406852"/>
            </a:xfrm>
            <a:custGeom>
              <a:avLst/>
              <a:gdLst/>
              <a:ahLst/>
              <a:cxnLst/>
              <a:rect l="l" t="t" r="r" b="b"/>
              <a:pathLst>
                <a:path w="7428004" h="7406852">
                  <a:moveTo>
                    <a:pt x="0" y="0"/>
                  </a:moveTo>
                  <a:lnTo>
                    <a:pt x="7428004" y="0"/>
                  </a:lnTo>
                  <a:lnTo>
                    <a:pt x="7428004" y="7406852"/>
                  </a:lnTo>
                  <a:lnTo>
                    <a:pt x="0" y="74068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7" r="-27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2839536" y="326670"/>
            <a:ext cx="1146410" cy="276930"/>
          </a:xfrm>
          <a:custGeom>
            <a:avLst/>
            <a:gdLst/>
            <a:ahLst/>
            <a:cxnLst/>
            <a:rect l="l" t="t" r="r" b="b"/>
            <a:pathLst>
              <a:path w="1146410" h="276930">
                <a:moveTo>
                  <a:pt x="0" y="0"/>
                </a:moveTo>
                <a:lnTo>
                  <a:pt x="1146411" y="0"/>
                </a:lnTo>
                <a:lnTo>
                  <a:pt x="1146411" y="276930"/>
                </a:lnTo>
                <a:lnTo>
                  <a:pt x="0" y="27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8038957" y="6031630"/>
            <a:ext cx="2513276" cy="1473108"/>
            <a:chOff x="0" y="0"/>
            <a:chExt cx="3351035" cy="196414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51035" cy="1964144"/>
            </a:xfrm>
            <a:custGeom>
              <a:avLst/>
              <a:gdLst/>
              <a:ahLst/>
              <a:cxnLst/>
              <a:rect l="l" t="t" r="r" b="b"/>
              <a:pathLst>
                <a:path w="3351035" h="1964144">
                  <a:moveTo>
                    <a:pt x="0" y="0"/>
                  </a:moveTo>
                  <a:lnTo>
                    <a:pt x="3351035" y="0"/>
                  </a:lnTo>
                  <a:lnTo>
                    <a:pt x="3351035" y="1964144"/>
                  </a:lnTo>
                  <a:lnTo>
                    <a:pt x="0" y="1964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276695" y="134734"/>
              <a:ext cx="1612519" cy="145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9"/>
                </a:lnSpc>
              </a:pPr>
              <a:r>
                <a:rPr lang="en-US" sz="600">
                  <a:solidFill>
                    <a:srgbClr val="221F20"/>
                  </a:solidFill>
                  <a:latin typeface="Myriad"/>
                  <a:ea typeface="Myriad"/>
                  <a:cs typeface="Myriad"/>
                  <a:sym typeface="Myriad"/>
                </a:rPr>
                <a:t>For more information, please contact: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514442" y="6191707"/>
            <a:ext cx="2508409" cy="814588"/>
            <a:chOff x="0" y="0"/>
            <a:chExt cx="3344545" cy="1086117"/>
          </a:xfrm>
        </p:grpSpPr>
        <p:sp>
          <p:nvSpPr>
            <p:cNvPr id="17" name="Freeform 17"/>
            <p:cNvSpPr/>
            <p:nvPr/>
          </p:nvSpPr>
          <p:spPr>
            <a:xfrm>
              <a:off x="0" y="111341"/>
              <a:ext cx="1394473" cy="974776"/>
            </a:xfrm>
            <a:custGeom>
              <a:avLst/>
              <a:gdLst/>
              <a:ahLst/>
              <a:cxnLst/>
              <a:rect l="l" t="t" r="r" b="b"/>
              <a:pathLst>
                <a:path w="1394473" h="974776">
                  <a:moveTo>
                    <a:pt x="0" y="0"/>
                  </a:moveTo>
                  <a:lnTo>
                    <a:pt x="1394473" y="0"/>
                  </a:lnTo>
                  <a:lnTo>
                    <a:pt x="1394473" y="974776"/>
                  </a:lnTo>
                  <a:lnTo>
                    <a:pt x="0" y="974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84671" y="-19050"/>
              <a:ext cx="1271816" cy="153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19"/>
                </a:lnSpc>
              </a:pPr>
              <a:r>
                <a:rPr lang="en-US" sz="656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Authorised Distributor: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389240" y="741629"/>
              <a:ext cx="1908937" cy="280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47"/>
                </a:lnSpc>
              </a:pPr>
              <a:r>
                <a:rPr lang="en-US" sz="622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+60 11-7405 0675 goautocustomerservice@gmail.com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44587" y="184683"/>
              <a:ext cx="2199958" cy="169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12"/>
                </a:lnSpc>
              </a:pPr>
              <a:r>
                <a:rPr lang="en-US" sz="784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Go Auto Motors Group SDN BHD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418527" y="338214"/>
              <a:ext cx="33541" cy="151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61"/>
                </a:lnSpc>
              </a:pPr>
              <a:r>
                <a:rPr lang="en-US" sz="74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167752" y="357264"/>
              <a:ext cx="1819275" cy="360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5"/>
                </a:lnSpc>
              </a:pPr>
              <a:r>
                <a:rPr lang="en-US" sz="74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22A, Jalan Inovasi 3, Elmina</a:t>
              </a:r>
            </a:p>
            <a:p>
              <a:pPr algn="l">
                <a:lnSpc>
                  <a:spcPts val="675"/>
                </a:lnSpc>
              </a:pPr>
              <a:r>
                <a:rPr lang="en-US" sz="74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Business Park, 47000 Sungai</a:t>
              </a:r>
            </a:p>
            <a:p>
              <a:pPr algn="l">
                <a:lnSpc>
                  <a:spcPts val="675"/>
                </a:lnSpc>
              </a:pPr>
              <a:r>
                <a:rPr lang="en-US" sz="74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Buloh, Selangor.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140160" y="7174906"/>
            <a:ext cx="679980" cy="327574"/>
          </a:xfrm>
          <a:custGeom>
            <a:avLst/>
            <a:gdLst/>
            <a:ahLst/>
            <a:cxnLst/>
            <a:rect l="l" t="t" r="r" b="b"/>
            <a:pathLst>
              <a:path w="679980" h="327574">
                <a:moveTo>
                  <a:pt x="0" y="0"/>
                </a:moveTo>
                <a:lnTo>
                  <a:pt x="679981" y="0"/>
                </a:lnTo>
                <a:lnTo>
                  <a:pt x="679981" y="327575"/>
                </a:lnTo>
                <a:lnTo>
                  <a:pt x="0" y="3275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16921" y="0"/>
            <a:ext cx="11325843" cy="7560000"/>
          </a:xfrm>
          <a:custGeom>
            <a:avLst/>
            <a:gdLst/>
            <a:ahLst/>
            <a:cxnLst/>
            <a:rect l="l" t="t" r="r" b="b"/>
            <a:pathLst>
              <a:path w="11325843" h="7560000">
                <a:moveTo>
                  <a:pt x="11325842" y="0"/>
                </a:moveTo>
                <a:lnTo>
                  <a:pt x="0" y="0"/>
                </a:lnTo>
                <a:lnTo>
                  <a:pt x="0" y="7560000"/>
                </a:lnTo>
                <a:lnTo>
                  <a:pt x="11325842" y="7560000"/>
                </a:lnTo>
                <a:lnTo>
                  <a:pt x="1132584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534222"/>
            <a:ext cx="10692000" cy="10692000"/>
          </a:xfrm>
          <a:custGeom>
            <a:avLst/>
            <a:gdLst/>
            <a:ahLst/>
            <a:cxnLst/>
            <a:rect l="l" t="t" r="r" b="b"/>
            <a:pathLst>
              <a:path w="10692000" h="10692000">
                <a:moveTo>
                  <a:pt x="0" y="0"/>
                </a:moveTo>
                <a:lnTo>
                  <a:pt x="10692000" y="0"/>
                </a:lnTo>
                <a:lnTo>
                  <a:pt x="10692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72907" y="988313"/>
            <a:ext cx="7369801" cy="6807448"/>
            <a:chOff x="0" y="0"/>
            <a:chExt cx="9826401" cy="9076598"/>
          </a:xfrm>
        </p:grpSpPr>
        <p:sp>
          <p:nvSpPr>
            <p:cNvPr id="5" name="Freeform 5"/>
            <p:cNvSpPr/>
            <p:nvPr/>
          </p:nvSpPr>
          <p:spPr>
            <a:xfrm rot="793282">
              <a:off x="637975" y="2128521"/>
              <a:ext cx="6310101" cy="6310101"/>
            </a:xfrm>
            <a:custGeom>
              <a:avLst/>
              <a:gdLst/>
              <a:ahLst/>
              <a:cxnLst/>
              <a:rect l="l" t="t" r="r" b="b"/>
              <a:pathLst>
                <a:path w="6310101" h="6310101">
                  <a:moveTo>
                    <a:pt x="0" y="0"/>
                  </a:moveTo>
                  <a:lnTo>
                    <a:pt x="6310102" y="0"/>
                  </a:lnTo>
                  <a:lnTo>
                    <a:pt x="6310102" y="6310101"/>
                  </a:lnTo>
                  <a:lnTo>
                    <a:pt x="0" y="6310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793282">
              <a:off x="2261599" y="1942903"/>
              <a:ext cx="6310101" cy="6310101"/>
            </a:xfrm>
            <a:custGeom>
              <a:avLst/>
              <a:gdLst/>
              <a:ahLst/>
              <a:cxnLst/>
              <a:rect l="l" t="t" r="r" b="b"/>
              <a:pathLst>
                <a:path w="6310101" h="6310101">
                  <a:moveTo>
                    <a:pt x="0" y="0"/>
                  </a:moveTo>
                  <a:lnTo>
                    <a:pt x="6310101" y="0"/>
                  </a:lnTo>
                  <a:lnTo>
                    <a:pt x="6310101" y="6310101"/>
                  </a:lnTo>
                  <a:lnTo>
                    <a:pt x="0" y="6310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793282">
              <a:off x="1254701" y="1942903"/>
              <a:ext cx="6310101" cy="6310101"/>
            </a:xfrm>
            <a:custGeom>
              <a:avLst/>
              <a:gdLst/>
              <a:ahLst/>
              <a:cxnLst/>
              <a:rect l="l" t="t" r="r" b="b"/>
              <a:pathLst>
                <a:path w="6310101" h="6310101">
                  <a:moveTo>
                    <a:pt x="0" y="0"/>
                  </a:moveTo>
                  <a:lnTo>
                    <a:pt x="6310101" y="0"/>
                  </a:lnTo>
                  <a:lnTo>
                    <a:pt x="6310101" y="6310101"/>
                  </a:lnTo>
                  <a:lnTo>
                    <a:pt x="0" y="6310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793282">
              <a:off x="2878324" y="1757284"/>
              <a:ext cx="6310101" cy="6310101"/>
            </a:xfrm>
            <a:custGeom>
              <a:avLst/>
              <a:gdLst/>
              <a:ahLst/>
              <a:cxnLst/>
              <a:rect l="l" t="t" r="r" b="b"/>
              <a:pathLst>
                <a:path w="6310101" h="6310101">
                  <a:moveTo>
                    <a:pt x="0" y="0"/>
                  </a:moveTo>
                  <a:lnTo>
                    <a:pt x="6310101" y="0"/>
                  </a:lnTo>
                  <a:lnTo>
                    <a:pt x="6310101" y="6310101"/>
                  </a:lnTo>
                  <a:lnTo>
                    <a:pt x="0" y="6310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616725" y="0"/>
              <a:ext cx="9139361" cy="6098221"/>
            </a:xfrm>
            <a:custGeom>
              <a:avLst/>
              <a:gdLst/>
              <a:ahLst/>
              <a:cxnLst/>
              <a:rect l="l" t="t" r="r" b="b"/>
              <a:pathLst>
                <a:path w="9139361" h="6098221">
                  <a:moveTo>
                    <a:pt x="0" y="0"/>
                  </a:moveTo>
                  <a:lnTo>
                    <a:pt x="9139361" y="0"/>
                  </a:lnTo>
                  <a:lnTo>
                    <a:pt x="9139361" y="6098221"/>
                  </a:lnTo>
                  <a:lnTo>
                    <a:pt x="0" y="6098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4869" t="-8355" r="-19939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5706592" y="3305500"/>
              <a:ext cx="1515096" cy="1515096"/>
            </a:xfrm>
            <a:custGeom>
              <a:avLst/>
              <a:gdLst/>
              <a:ahLst/>
              <a:cxnLst/>
              <a:rect l="l" t="t" r="r" b="b"/>
              <a:pathLst>
                <a:path w="1515096" h="1515096">
                  <a:moveTo>
                    <a:pt x="0" y="0"/>
                  </a:moveTo>
                  <a:lnTo>
                    <a:pt x="1515096" y="0"/>
                  </a:lnTo>
                  <a:lnTo>
                    <a:pt x="1515096" y="1515095"/>
                  </a:lnTo>
                  <a:lnTo>
                    <a:pt x="0" y="1515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8311305" y="3305500"/>
              <a:ext cx="1515096" cy="1515096"/>
            </a:xfrm>
            <a:custGeom>
              <a:avLst/>
              <a:gdLst/>
              <a:ahLst/>
              <a:cxnLst/>
              <a:rect l="l" t="t" r="r" b="b"/>
              <a:pathLst>
                <a:path w="1515096" h="1515096">
                  <a:moveTo>
                    <a:pt x="0" y="0"/>
                  </a:moveTo>
                  <a:lnTo>
                    <a:pt x="1515096" y="0"/>
                  </a:lnTo>
                  <a:lnTo>
                    <a:pt x="1515096" y="1515095"/>
                  </a:lnTo>
                  <a:lnTo>
                    <a:pt x="0" y="1515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435977" y="5149988"/>
            <a:ext cx="6942876" cy="1246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9"/>
              </a:lnSpc>
            </a:pPr>
            <a:r>
              <a:rPr lang="en-US" sz="4715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Higer</a:t>
            </a:r>
          </a:p>
          <a:p>
            <a:pPr algn="l">
              <a:lnSpc>
                <a:spcPts val="4809"/>
              </a:lnSpc>
            </a:pPr>
            <a:r>
              <a:rPr lang="en-US" sz="4715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Garbage Transfer Truck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0690" y="6439127"/>
            <a:ext cx="2043727" cy="297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KLQ5310ZXXAEV1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-386479" y="-310282"/>
            <a:ext cx="1644910" cy="926050"/>
            <a:chOff x="0" y="0"/>
            <a:chExt cx="1150229" cy="6475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50230" cy="647555"/>
            </a:xfrm>
            <a:custGeom>
              <a:avLst/>
              <a:gdLst/>
              <a:ahLst/>
              <a:cxnLst/>
              <a:rect l="l" t="t" r="r" b="b"/>
              <a:pathLst>
                <a:path w="1150230" h="647555">
                  <a:moveTo>
                    <a:pt x="947030" y="0"/>
                  </a:moveTo>
                  <a:cubicBezTo>
                    <a:pt x="1059254" y="0"/>
                    <a:pt x="1150230" y="144960"/>
                    <a:pt x="1150230" y="323777"/>
                  </a:cubicBezTo>
                  <a:cubicBezTo>
                    <a:pt x="1150230" y="502595"/>
                    <a:pt x="1059254" y="647555"/>
                    <a:pt x="947030" y="647555"/>
                  </a:cubicBezTo>
                  <a:lnTo>
                    <a:pt x="203200" y="647555"/>
                  </a:lnTo>
                  <a:cubicBezTo>
                    <a:pt x="90976" y="647555"/>
                    <a:pt x="0" y="502595"/>
                    <a:pt x="0" y="323777"/>
                  </a:cubicBezTo>
                  <a:cubicBezTo>
                    <a:pt x="0" y="14496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C924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150229" cy="685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2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4665563" y="459077"/>
            <a:ext cx="2458348" cy="593845"/>
          </a:xfrm>
          <a:custGeom>
            <a:avLst/>
            <a:gdLst/>
            <a:ahLst/>
            <a:cxnLst/>
            <a:rect l="l" t="t" r="r" b="b"/>
            <a:pathLst>
              <a:path w="2458348" h="593845">
                <a:moveTo>
                  <a:pt x="0" y="0"/>
                </a:moveTo>
                <a:lnTo>
                  <a:pt x="2458348" y="0"/>
                </a:lnTo>
                <a:lnTo>
                  <a:pt x="2458348" y="593846"/>
                </a:lnTo>
                <a:lnTo>
                  <a:pt x="0" y="59384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66534" y="80384"/>
            <a:ext cx="910824" cy="441352"/>
            <a:chOff x="0" y="0"/>
            <a:chExt cx="1214432" cy="588470"/>
          </a:xfrm>
        </p:grpSpPr>
        <p:sp>
          <p:nvSpPr>
            <p:cNvPr id="19" name="Freeform 19"/>
            <p:cNvSpPr/>
            <p:nvPr/>
          </p:nvSpPr>
          <p:spPr>
            <a:xfrm>
              <a:off x="722441" y="96479"/>
              <a:ext cx="491991" cy="491991"/>
            </a:xfrm>
            <a:custGeom>
              <a:avLst/>
              <a:gdLst/>
              <a:ahLst/>
              <a:cxnLst/>
              <a:rect l="l" t="t" r="r" b="b"/>
              <a:pathLst>
                <a:path w="491991" h="491991">
                  <a:moveTo>
                    <a:pt x="0" y="0"/>
                  </a:moveTo>
                  <a:lnTo>
                    <a:pt x="491991" y="0"/>
                  </a:lnTo>
                  <a:lnTo>
                    <a:pt x="491991" y="491991"/>
                  </a:lnTo>
                  <a:lnTo>
                    <a:pt x="0" y="491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559873" cy="64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6"/>
                </a:lnSpc>
                <a:spcBef>
                  <a:spcPct val="0"/>
                </a:spcBef>
              </a:pPr>
              <a:r>
                <a:rPr lang="en-US" sz="2897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EV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9485770" y="7134115"/>
            <a:ext cx="1053487" cy="273142"/>
          </a:xfrm>
          <a:custGeom>
            <a:avLst/>
            <a:gdLst/>
            <a:ahLst/>
            <a:cxnLst/>
            <a:rect l="l" t="t" r="r" b="b"/>
            <a:pathLst>
              <a:path w="1053487" h="273142">
                <a:moveTo>
                  <a:pt x="0" y="0"/>
                </a:moveTo>
                <a:lnTo>
                  <a:pt x="1053487" y="0"/>
                </a:lnTo>
                <a:lnTo>
                  <a:pt x="1053487" y="273142"/>
                </a:lnTo>
                <a:lnTo>
                  <a:pt x="0" y="2731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9654098" y="152743"/>
            <a:ext cx="885159" cy="547323"/>
          </a:xfrm>
          <a:custGeom>
            <a:avLst/>
            <a:gdLst/>
            <a:ahLst/>
            <a:cxnLst/>
            <a:rect l="l" t="t" r="r" b="b"/>
            <a:pathLst>
              <a:path w="885159" h="547323">
                <a:moveTo>
                  <a:pt x="0" y="0"/>
                </a:moveTo>
                <a:lnTo>
                  <a:pt x="885159" y="0"/>
                </a:lnTo>
                <a:lnTo>
                  <a:pt x="885159" y="547323"/>
                </a:lnTo>
                <a:lnTo>
                  <a:pt x="0" y="54732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0" y="7072555"/>
            <a:ext cx="1004107" cy="334702"/>
          </a:xfrm>
          <a:custGeom>
            <a:avLst/>
            <a:gdLst/>
            <a:ahLst/>
            <a:cxnLst/>
            <a:rect l="l" t="t" r="r" b="b"/>
            <a:pathLst>
              <a:path w="1004107" h="334702">
                <a:moveTo>
                  <a:pt x="0" y="0"/>
                </a:moveTo>
                <a:lnTo>
                  <a:pt x="1004107" y="0"/>
                </a:lnTo>
                <a:lnTo>
                  <a:pt x="1004107" y="334702"/>
                </a:lnTo>
                <a:lnTo>
                  <a:pt x="0" y="33470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564252" y="6526528"/>
            <a:ext cx="160351" cy="16035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73582" y="6526528"/>
            <a:ext cx="160351" cy="160351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2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3329183" y="6439127"/>
            <a:ext cx="1718422" cy="297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31 Tonnes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71106" y="190339"/>
            <a:ext cx="5730843" cy="6071089"/>
            <a:chOff x="0" y="0"/>
            <a:chExt cx="7641124" cy="8094785"/>
          </a:xfrm>
        </p:grpSpPr>
        <p:sp>
          <p:nvSpPr>
            <p:cNvPr id="3" name="Freeform 3"/>
            <p:cNvSpPr/>
            <p:nvPr/>
          </p:nvSpPr>
          <p:spPr>
            <a:xfrm>
              <a:off x="91216" y="101092"/>
              <a:ext cx="7447600" cy="7902174"/>
            </a:xfrm>
            <a:custGeom>
              <a:avLst/>
              <a:gdLst/>
              <a:ahLst/>
              <a:cxnLst/>
              <a:rect l="l" t="t" r="r" b="b"/>
              <a:pathLst>
                <a:path w="7447600" h="7902174">
                  <a:moveTo>
                    <a:pt x="0" y="0"/>
                  </a:moveTo>
                  <a:lnTo>
                    <a:pt x="7447600" y="0"/>
                  </a:lnTo>
                  <a:lnTo>
                    <a:pt x="7447600" y="7902174"/>
                  </a:lnTo>
                  <a:lnTo>
                    <a:pt x="0" y="7902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2" b="-42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0" y="0"/>
              <a:ext cx="7641124" cy="8094785"/>
              <a:chOff x="0" y="0"/>
              <a:chExt cx="6386462" cy="676563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78575" cy="6758559"/>
              </a:xfrm>
              <a:custGeom>
                <a:avLst/>
                <a:gdLst/>
                <a:ahLst/>
                <a:cxnLst/>
                <a:rect l="l" t="t" r="r" b="b"/>
                <a:pathLst>
                  <a:path w="6378575" h="6758559">
                    <a:moveTo>
                      <a:pt x="38100" y="6682359"/>
                    </a:moveTo>
                    <a:lnTo>
                      <a:pt x="6340475" y="6682359"/>
                    </a:lnTo>
                    <a:lnTo>
                      <a:pt x="6340475" y="6720459"/>
                    </a:lnTo>
                    <a:lnTo>
                      <a:pt x="6302375" y="6720459"/>
                    </a:lnTo>
                    <a:lnTo>
                      <a:pt x="6302375" y="38100"/>
                    </a:lnTo>
                    <a:lnTo>
                      <a:pt x="6340475" y="38100"/>
                    </a:lnTo>
                    <a:lnTo>
                      <a:pt x="6340475" y="76200"/>
                    </a:lnTo>
                    <a:lnTo>
                      <a:pt x="38100" y="76200"/>
                    </a:lnTo>
                    <a:lnTo>
                      <a:pt x="38100" y="38100"/>
                    </a:lnTo>
                    <a:lnTo>
                      <a:pt x="76200" y="38100"/>
                    </a:lnTo>
                    <a:lnTo>
                      <a:pt x="76200" y="6720459"/>
                    </a:lnTo>
                    <a:lnTo>
                      <a:pt x="38100" y="6720459"/>
                    </a:lnTo>
                    <a:lnTo>
                      <a:pt x="38100" y="6682359"/>
                    </a:lnTo>
                    <a:moveTo>
                      <a:pt x="38100" y="6758559"/>
                    </a:moveTo>
                    <a:cubicBezTo>
                      <a:pt x="17018" y="6758559"/>
                      <a:pt x="0" y="6741540"/>
                      <a:pt x="0" y="6720459"/>
                    </a:cubicBezTo>
                    <a:lnTo>
                      <a:pt x="0" y="38100"/>
                    </a:lnTo>
                    <a:cubicBezTo>
                      <a:pt x="0" y="17018"/>
                      <a:pt x="17018" y="0"/>
                      <a:pt x="38100" y="0"/>
                    </a:cubicBezTo>
                    <a:lnTo>
                      <a:pt x="6340475" y="0"/>
                    </a:lnTo>
                    <a:cubicBezTo>
                      <a:pt x="6361557" y="0"/>
                      <a:pt x="6378575" y="17018"/>
                      <a:pt x="6378575" y="38100"/>
                    </a:cubicBezTo>
                    <a:lnTo>
                      <a:pt x="6378575" y="6720459"/>
                    </a:lnTo>
                    <a:cubicBezTo>
                      <a:pt x="6378575" y="6741540"/>
                      <a:pt x="6361557" y="6758559"/>
                      <a:pt x="6340475" y="6758559"/>
                    </a:cubicBezTo>
                    <a:lnTo>
                      <a:pt x="38100" y="6758559"/>
                    </a:lnTo>
                    <a:close/>
                  </a:path>
                </a:pathLst>
              </a:custGeom>
              <a:solidFill>
                <a:srgbClr val="333E50"/>
              </a:solidFill>
            </p:spPr>
          </p:sp>
        </p:grpSp>
      </p:grpSp>
      <p:sp>
        <p:nvSpPr>
          <p:cNvPr id="6" name="Freeform 6"/>
          <p:cNvSpPr/>
          <p:nvPr/>
        </p:nvSpPr>
        <p:spPr>
          <a:xfrm>
            <a:off x="285208" y="756000"/>
            <a:ext cx="3685027" cy="1538499"/>
          </a:xfrm>
          <a:custGeom>
            <a:avLst/>
            <a:gdLst/>
            <a:ahLst/>
            <a:cxnLst/>
            <a:rect l="l" t="t" r="r" b="b"/>
            <a:pathLst>
              <a:path w="3685027" h="1538499">
                <a:moveTo>
                  <a:pt x="0" y="0"/>
                </a:moveTo>
                <a:lnTo>
                  <a:pt x="3685028" y="0"/>
                </a:lnTo>
                <a:lnTo>
                  <a:pt x="3685028" y="1538499"/>
                </a:lnTo>
                <a:lnTo>
                  <a:pt x="0" y="15384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85208" y="2400740"/>
            <a:ext cx="3685027" cy="1538499"/>
          </a:xfrm>
          <a:custGeom>
            <a:avLst/>
            <a:gdLst/>
            <a:ahLst/>
            <a:cxnLst/>
            <a:rect l="l" t="t" r="r" b="b"/>
            <a:pathLst>
              <a:path w="3685027" h="1538499">
                <a:moveTo>
                  <a:pt x="0" y="0"/>
                </a:moveTo>
                <a:lnTo>
                  <a:pt x="3685028" y="0"/>
                </a:lnTo>
                <a:lnTo>
                  <a:pt x="3685028" y="1538499"/>
                </a:lnTo>
                <a:lnTo>
                  <a:pt x="0" y="15384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85208" y="4044014"/>
            <a:ext cx="3685027" cy="1538499"/>
          </a:xfrm>
          <a:custGeom>
            <a:avLst/>
            <a:gdLst/>
            <a:ahLst/>
            <a:cxnLst/>
            <a:rect l="l" t="t" r="r" b="b"/>
            <a:pathLst>
              <a:path w="3685027" h="1538499">
                <a:moveTo>
                  <a:pt x="0" y="0"/>
                </a:moveTo>
                <a:lnTo>
                  <a:pt x="3685028" y="0"/>
                </a:lnTo>
                <a:lnTo>
                  <a:pt x="3685028" y="1538499"/>
                </a:lnTo>
                <a:lnTo>
                  <a:pt x="0" y="15384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75392" y="5767535"/>
            <a:ext cx="2794844" cy="1662932"/>
          </a:xfrm>
          <a:custGeom>
            <a:avLst/>
            <a:gdLst/>
            <a:ahLst/>
            <a:cxnLst/>
            <a:rect l="l" t="t" r="r" b="b"/>
            <a:pathLst>
              <a:path w="2794844" h="1662932">
                <a:moveTo>
                  <a:pt x="0" y="0"/>
                </a:moveTo>
                <a:lnTo>
                  <a:pt x="2794844" y="0"/>
                </a:lnTo>
                <a:lnTo>
                  <a:pt x="2794844" y="1662932"/>
                </a:lnTo>
                <a:lnTo>
                  <a:pt x="0" y="16629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85208" y="289144"/>
            <a:ext cx="2702700" cy="314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7"/>
              </a:lnSpc>
              <a:spcBef>
                <a:spcPct val="0"/>
              </a:spcBef>
            </a:pPr>
            <a:r>
              <a:rPr lang="en-US" sz="182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Higer KLQ5310ZXXAEV1</a:t>
            </a:r>
          </a:p>
        </p:txBody>
      </p:sp>
      <p:sp>
        <p:nvSpPr>
          <p:cNvPr id="11" name="Freeform 11"/>
          <p:cNvSpPr/>
          <p:nvPr/>
        </p:nvSpPr>
        <p:spPr>
          <a:xfrm>
            <a:off x="3018767" y="326670"/>
            <a:ext cx="1146410" cy="276930"/>
          </a:xfrm>
          <a:custGeom>
            <a:avLst/>
            <a:gdLst/>
            <a:ahLst/>
            <a:cxnLst/>
            <a:rect l="l" t="t" r="r" b="b"/>
            <a:pathLst>
              <a:path w="1146410" h="276930">
                <a:moveTo>
                  <a:pt x="0" y="0"/>
                </a:moveTo>
                <a:lnTo>
                  <a:pt x="1146411" y="0"/>
                </a:lnTo>
                <a:lnTo>
                  <a:pt x="1146411" y="276930"/>
                </a:lnTo>
                <a:lnTo>
                  <a:pt x="0" y="2769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8431016" y="6261428"/>
            <a:ext cx="2121217" cy="1243310"/>
            <a:chOff x="0" y="0"/>
            <a:chExt cx="2828290" cy="165774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28290" cy="1657747"/>
            </a:xfrm>
            <a:custGeom>
              <a:avLst/>
              <a:gdLst/>
              <a:ahLst/>
              <a:cxnLst/>
              <a:rect l="l" t="t" r="r" b="b"/>
              <a:pathLst>
                <a:path w="2828290" h="1657747">
                  <a:moveTo>
                    <a:pt x="0" y="0"/>
                  </a:moveTo>
                  <a:lnTo>
                    <a:pt x="2828290" y="0"/>
                  </a:lnTo>
                  <a:lnTo>
                    <a:pt x="2828290" y="1657747"/>
                  </a:lnTo>
                  <a:lnTo>
                    <a:pt x="0" y="16577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233532" y="109259"/>
              <a:ext cx="1360974" cy="127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8"/>
                </a:lnSpc>
              </a:pPr>
              <a:r>
                <a:rPr lang="en-US" sz="506">
                  <a:solidFill>
                    <a:srgbClr val="221F20"/>
                  </a:solidFill>
                  <a:latin typeface="Myriad"/>
                  <a:ea typeface="Myriad"/>
                  <a:cs typeface="Myriad"/>
                  <a:sym typeface="Myriad"/>
                </a:rPr>
                <a:t>For more information, please contact: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820358" y="6524106"/>
            <a:ext cx="2508409" cy="814588"/>
            <a:chOff x="0" y="0"/>
            <a:chExt cx="3344545" cy="1086117"/>
          </a:xfrm>
        </p:grpSpPr>
        <p:sp>
          <p:nvSpPr>
            <p:cNvPr id="16" name="Freeform 16"/>
            <p:cNvSpPr/>
            <p:nvPr/>
          </p:nvSpPr>
          <p:spPr>
            <a:xfrm>
              <a:off x="0" y="111341"/>
              <a:ext cx="1394473" cy="974776"/>
            </a:xfrm>
            <a:custGeom>
              <a:avLst/>
              <a:gdLst/>
              <a:ahLst/>
              <a:cxnLst/>
              <a:rect l="l" t="t" r="r" b="b"/>
              <a:pathLst>
                <a:path w="1394473" h="974776">
                  <a:moveTo>
                    <a:pt x="0" y="0"/>
                  </a:moveTo>
                  <a:lnTo>
                    <a:pt x="1394473" y="0"/>
                  </a:lnTo>
                  <a:lnTo>
                    <a:pt x="1394473" y="974776"/>
                  </a:lnTo>
                  <a:lnTo>
                    <a:pt x="0" y="974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84671" y="-19050"/>
              <a:ext cx="1271816" cy="153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19"/>
                </a:lnSpc>
              </a:pPr>
              <a:r>
                <a:rPr lang="en-US" sz="656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Authorised Distributor: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89240" y="741629"/>
              <a:ext cx="1908937" cy="280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47"/>
                </a:lnSpc>
              </a:pPr>
              <a:r>
                <a:rPr lang="en-US" sz="622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+60 11-7405 0675 goautocustomerservice@gmail.com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44587" y="184683"/>
              <a:ext cx="2199958" cy="169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12"/>
                </a:lnSpc>
              </a:pPr>
              <a:r>
                <a:rPr lang="en-US" sz="784" b="1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Go Auto Motors Group SDN BHD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418527" y="338214"/>
              <a:ext cx="33541" cy="151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61"/>
                </a:lnSpc>
              </a:pPr>
              <a:r>
                <a:rPr lang="en-US" sz="74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67752" y="357264"/>
              <a:ext cx="1819275" cy="360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5"/>
                </a:lnSpc>
              </a:pPr>
              <a:r>
                <a:rPr lang="en-US" sz="74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22A, Jalan Inovasi 3, Elmina</a:t>
              </a:r>
            </a:p>
            <a:p>
              <a:pPr algn="l">
                <a:lnSpc>
                  <a:spcPts val="675"/>
                </a:lnSpc>
              </a:pPr>
              <a:r>
                <a:rPr lang="en-US" sz="74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Business Park, 47000 Sungai</a:t>
              </a:r>
            </a:p>
            <a:p>
              <a:pPr algn="l">
                <a:lnSpc>
                  <a:spcPts val="675"/>
                </a:lnSpc>
              </a:pPr>
              <a:r>
                <a:rPr lang="en-US" sz="741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Buloh, Selangor.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0160" y="7174906"/>
            <a:ext cx="679980" cy="327574"/>
          </a:xfrm>
          <a:custGeom>
            <a:avLst/>
            <a:gdLst/>
            <a:ahLst/>
            <a:cxnLst/>
            <a:rect l="l" t="t" r="r" b="b"/>
            <a:pathLst>
              <a:path w="679980" h="327574">
                <a:moveTo>
                  <a:pt x="0" y="0"/>
                </a:moveTo>
                <a:lnTo>
                  <a:pt x="679981" y="0"/>
                </a:lnTo>
                <a:lnTo>
                  <a:pt x="679981" y="327575"/>
                </a:lnTo>
                <a:lnTo>
                  <a:pt x="0" y="3275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Custom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Montserrat</vt:lpstr>
      <vt:lpstr>Calibri</vt:lpstr>
      <vt:lpstr>Myriad</vt:lpstr>
      <vt:lpstr>Canva Sans</vt:lpstr>
      <vt:lpstr>Arial</vt:lpstr>
      <vt:lpstr>Montserrat Bold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DongFeng EV Trucks Brochure</dc:title>
  <cp:lastModifiedBy>Izzat Amir</cp:lastModifiedBy>
  <cp:revision>2</cp:revision>
  <dcterms:created xsi:type="dcterms:W3CDTF">2006-08-16T00:00:00Z</dcterms:created>
  <dcterms:modified xsi:type="dcterms:W3CDTF">2026-03-29T18:45:04Z</dcterms:modified>
  <dc:identifier>DAG_ThKsX-Q</dc:identifier>
</cp:coreProperties>
</file>